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8" r:id="rId3"/>
    <p:sldId id="266" r:id="rId4"/>
    <p:sldId id="263" r:id="rId5"/>
    <p:sldId id="259" r:id="rId6"/>
    <p:sldId id="260" r:id="rId7"/>
    <p:sldId id="261" r:id="rId8"/>
    <p:sldId id="264" r:id="rId9"/>
    <p:sldId id="265" r:id="rId10"/>
    <p:sldId id="270" r:id="rId11"/>
    <p:sldId id="271" r:id="rId12"/>
    <p:sldId id="272" r:id="rId13"/>
    <p:sldId id="267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 autoAdjust="0"/>
    <p:restoredTop sz="94660"/>
  </p:normalViewPr>
  <p:slideViewPr>
    <p:cSldViewPr>
      <p:cViewPr>
        <p:scale>
          <a:sx n="76" d="100"/>
          <a:sy n="76" d="100"/>
        </p:scale>
        <p:origin x="-1212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pPr/>
              <a:t>17.03.2024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7848872" cy="648072"/>
          </a:xfrm>
        </p:spPr>
        <p:txBody>
          <a:bodyPr>
            <a:normAutofit/>
          </a:bodyPr>
          <a:lstStyle/>
          <a:p>
            <a:pPr algn="ctr"/>
            <a:r>
              <a:rPr lang="ru-RU" sz="2400" dirty="0" smtClean="0"/>
              <a:t>Автаркия – Будущее российской экономики?</a:t>
            </a: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4067944" y="3573016"/>
            <a:ext cx="4824536" cy="22517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Выполнил: Вотеичкин </a:t>
            </a:r>
            <a:r>
              <a:rPr lang="ru-RU" dirty="0"/>
              <a:t>Егор </a:t>
            </a:r>
            <a:r>
              <a:rPr lang="ru-RU" dirty="0" smtClean="0"/>
              <a:t>Александрович, ученик </a:t>
            </a:r>
            <a:r>
              <a:rPr lang="ru-RU" dirty="0"/>
              <a:t>10 «</a:t>
            </a:r>
            <a:r>
              <a:rPr lang="ru-RU" dirty="0" smtClean="0"/>
              <a:t>Б» класса</a:t>
            </a:r>
            <a:endParaRPr lang="ru-RU" dirty="0"/>
          </a:p>
          <a:p>
            <a:pPr marL="0" indent="0">
              <a:buNone/>
            </a:pPr>
            <a:r>
              <a:rPr lang="ru-RU" dirty="0" smtClean="0"/>
              <a:t>Подготовила: Преснякова </a:t>
            </a:r>
            <a:r>
              <a:rPr lang="ru-RU" dirty="0"/>
              <a:t>Майя </a:t>
            </a:r>
            <a:r>
              <a:rPr lang="ru-RU" dirty="0" smtClean="0"/>
              <a:t>Михайловна, учитель </a:t>
            </a:r>
            <a:r>
              <a:rPr lang="ru-RU" dirty="0"/>
              <a:t>общества и истории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3324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sz="quarter" idx="13"/>
          </p:nvPr>
        </p:nvSpPr>
        <p:spPr>
          <a:xfrm>
            <a:off x="179512" y="1556792"/>
            <a:ext cx="3733800" cy="4114800"/>
          </a:xfrm>
        </p:spPr>
        <p:txBody>
          <a:bodyPr>
            <a:normAutofit/>
          </a:bodyPr>
          <a:lstStyle/>
          <a:p>
            <a:r>
              <a:rPr lang="ru-RU" dirty="0"/>
              <a:t>Автаркия в современном мире означает стремление страны или региона к уменьшению зависимости от мировой экономики путем развития внутренних ресурсов, производства и потребления товаров и услуг. В 21 веке экономические автаркии становятся все более популярными из-за растущих глобальных финансовых и торговых рисков.</a:t>
            </a:r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2400" dirty="0" smtClean="0"/>
              <a:t>Глава </a:t>
            </a:r>
            <a:r>
              <a:rPr lang="ru-RU" sz="2400" dirty="0"/>
              <a:t>3.</a:t>
            </a:r>
            <a:r>
              <a:rPr lang="ru-RU" sz="2000" dirty="0"/>
              <a:t/>
            </a:r>
            <a:br>
              <a:rPr lang="ru-RU" sz="2000" dirty="0"/>
            </a:br>
            <a:r>
              <a:rPr lang="ru-RU" sz="2000" dirty="0"/>
              <a:t>Автаркии в 21 веке.</a:t>
            </a:r>
            <a:endParaRPr lang="ru-RU" sz="2000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628800"/>
            <a:ext cx="4824536" cy="3216357"/>
          </a:xfrm>
        </p:spPr>
      </p:pic>
    </p:spTree>
    <p:extLst>
      <p:ext uri="{BB962C8B-B14F-4D97-AF65-F5344CB8AC3E}">
        <p14:creationId xmlns:p14="http://schemas.microsoft.com/office/powerpoint/2010/main" val="72717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quarter" idx="14"/>
          </p:nvPr>
        </p:nvSpPr>
        <p:spPr>
          <a:xfrm>
            <a:off x="4788024" y="1052736"/>
            <a:ext cx="3733800" cy="1512168"/>
          </a:xfrm>
        </p:spPr>
        <p:txBody>
          <a:bodyPr/>
          <a:lstStyle/>
          <a:p>
            <a:r>
              <a:rPr lang="ru-RU" dirty="0" smtClean="0"/>
              <a:t>Автаркия в Венесуэле вызвана различными факторами, включая падение цен на нефть, недостаток инвестиций, коррупция и неэффективное управление.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562074"/>
          </a:xfrm>
        </p:spPr>
        <p:txBody>
          <a:bodyPr/>
          <a:lstStyle/>
          <a:p>
            <a:pPr algn="ctr"/>
            <a:r>
              <a:rPr lang="ru-RU" sz="2400" dirty="0" smtClean="0"/>
              <a:t>КНДР и Венесуэла</a:t>
            </a:r>
            <a:endParaRPr lang="ru-RU" sz="2400" dirty="0"/>
          </a:p>
        </p:txBody>
      </p:sp>
      <p:sp>
        <p:nvSpPr>
          <p:cNvPr id="6" name="Объект 5"/>
          <p:cNvSpPr>
            <a:spLocks noGrp="1"/>
          </p:cNvSpPr>
          <p:nvPr>
            <p:ph sz="quarter" idx="13"/>
          </p:nvPr>
        </p:nvSpPr>
        <p:spPr>
          <a:xfrm>
            <a:off x="611560" y="1052736"/>
            <a:ext cx="3733800" cy="1468760"/>
          </a:xfrm>
        </p:spPr>
        <p:txBody>
          <a:bodyPr/>
          <a:lstStyle/>
          <a:p>
            <a:r>
              <a:rPr lang="ru-RU" dirty="0"/>
              <a:t> </a:t>
            </a:r>
            <a:r>
              <a:rPr lang="ru-RU" dirty="0" smtClean="0"/>
              <a:t>Автаркия </a:t>
            </a:r>
            <a:r>
              <a:rPr lang="ru-RU" dirty="0"/>
              <a:t>в КНДР характеризуется тем, что большинство предприятий в стране находятся в государственной собственности</a:t>
            </a:r>
            <a:r>
              <a:rPr lang="ru-RU" dirty="0" smtClean="0"/>
              <a:t>, гос. сектор владеет практически всей экономико.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564904"/>
            <a:ext cx="4146037" cy="3109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564721"/>
            <a:ext cx="4376258" cy="3109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8028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Объект 10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2348880"/>
            <a:ext cx="4352485" cy="3168352"/>
          </a:xfrm>
        </p:spPr>
      </p:pic>
      <p:pic>
        <p:nvPicPr>
          <p:cNvPr id="10" name="Объект 9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348880"/>
            <a:ext cx="4536504" cy="3146152"/>
          </a:xfr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611560" y="116632"/>
            <a:ext cx="7924800" cy="1143000"/>
          </a:xfrm>
        </p:spPr>
        <p:txBody>
          <a:bodyPr/>
          <a:lstStyle/>
          <a:p>
            <a:pPr algn="ctr"/>
            <a:r>
              <a:rPr lang="ru-RU" sz="2000" dirty="0" smtClean="0"/>
              <a:t>Глава 4.</a:t>
            </a:r>
            <a:br>
              <a:rPr lang="ru-RU" sz="2000" dirty="0" smtClean="0"/>
            </a:br>
            <a:r>
              <a:rPr lang="ru-RU" sz="2000" dirty="0" smtClean="0"/>
              <a:t>Автаркия – будущее России?</a:t>
            </a:r>
            <a:r>
              <a:rPr lang="ru-RU" sz="2400" dirty="0"/>
              <a:t/>
            </a:r>
            <a:br>
              <a:rPr lang="ru-RU" sz="2400" dirty="0"/>
            </a:br>
            <a:r>
              <a:rPr lang="ru-RU" sz="1600" dirty="0"/>
              <a:t>С</a:t>
            </a:r>
            <a:r>
              <a:rPr lang="ru-RU" sz="1600" dirty="0" smtClean="0"/>
              <a:t>ильная </a:t>
            </a:r>
            <a:r>
              <a:rPr lang="ru-RU" sz="1600" dirty="0"/>
              <a:t>Россия со своими целями и правами западное сообщество, на которое мы в основном ориентировались, не устраивает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251520" y="1844824"/>
            <a:ext cx="3733800" cy="574675"/>
          </a:xfrm>
        </p:spPr>
        <p:txBody>
          <a:bodyPr>
            <a:noAutofit/>
          </a:bodyPr>
          <a:lstStyle/>
          <a:p>
            <a:r>
              <a:rPr lang="ru-RU" sz="1400" dirty="0" smtClean="0">
                <a:solidFill>
                  <a:schemeClr val="tx1"/>
                </a:solidFill>
              </a:rPr>
              <a:t>БРИКС – важный международный союз, способствующий </a:t>
            </a:r>
            <a:r>
              <a:rPr lang="ru-RU" sz="1400" dirty="0">
                <a:solidFill>
                  <a:schemeClr val="tx1"/>
                </a:solidFill>
              </a:rPr>
              <a:t>развитию </a:t>
            </a:r>
            <a:r>
              <a:rPr lang="ru-RU" sz="1400" dirty="0" smtClean="0">
                <a:solidFill>
                  <a:schemeClr val="tx1"/>
                </a:solidFill>
              </a:rPr>
              <a:t>РФ. </a:t>
            </a:r>
            <a:r>
              <a:rPr lang="ru-RU" sz="1400" dirty="0">
                <a:solidFill>
                  <a:schemeClr val="tx1"/>
                </a:solidFill>
              </a:rPr>
              <a:t>С</a:t>
            </a:r>
            <a:r>
              <a:rPr lang="ru-RU" sz="1400" dirty="0" smtClean="0">
                <a:solidFill>
                  <a:schemeClr val="tx1"/>
                </a:solidFill>
              </a:rPr>
              <a:t>озданием </a:t>
            </a:r>
            <a:r>
              <a:rPr lang="ru-RU" sz="1400" dirty="0">
                <a:solidFill>
                  <a:schemeClr val="tx1"/>
                </a:solidFill>
              </a:rPr>
              <a:t>внутреннего рынка между дружественными странами</a:t>
            </a:r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3"/>
          </p:nvPr>
        </p:nvSpPr>
        <p:spPr>
          <a:xfrm>
            <a:off x="4788024" y="1700808"/>
            <a:ext cx="3733800" cy="574675"/>
          </a:xfrm>
        </p:spPr>
        <p:txBody>
          <a:bodyPr>
            <a:normAutofit lnSpcReduction="10000"/>
          </a:bodyPr>
          <a:lstStyle/>
          <a:p>
            <a:r>
              <a:rPr lang="ru-RU" sz="1600" dirty="0" smtClean="0">
                <a:solidFill>
                  <a:schemeClr val="tx1"/>
                </a:solidFill>
              </a:rPr>
              <a:t>Развитие внутреннего рынка России и национальной промышленности</a:t>
            </a:r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490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1560" y="-99392"/>
            <a:ext cx="7924800" cy="1143000"/>
          </a:xfrm>
        </p:spPr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11560" y="1052736"/>
            <a:ext cx="7924800" cy="4114800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Какие меры </a:t>
            </a:r>
            <a:r>
              <a:rPr lang="ru-RU" dirty="0"/>
              <a:t>следует принять? Правительство может предложить привлекательные условия для внутренних и внешних </a:t>
            </a:r>
            <a:r>
              <a:rPr lang="ru-RU" dirty="0" smtClean="0"/>
              <a:t>инвесторов; правительство </a:t>
            </a:r>
            <a:r>
              <a:rPr lang="ru-RU" dirty="0"/>
              <a:t>может предоставить финансовую помощь, субсидии, кредиты и обучение для </a:t>
            </a:r>
            <a:r>
              <a:rPr lang="ru-RU" dirty="0" smtClean="0"/>
              <a:t>малого и среднего </a:t>
            </a:r>
            <a:r>
              <a:rPr lang="ru-RU" dirty="0"/>
              <a:t>бизнеса; </a:t>
            </a:r>
            <a:r>
              <a:rPr lang="ru-RU" dirty="0" smtClean="0"/>
              <a:t>в </a:t>
            </a:r>
            <a:r>
              <a:rPr lang="ru-RU" dirty="0"/>
              <a:t>период экономического кризиса особое внимание следует уделять социальной защите населения; п</a:t>
            </a:r>
            <a:r>
              <a:rPr lang="ru-RU" dirty="0" smtClean="0"/>
              <a:t>равительство </a:t>
            </a:r>
            <a:r>
              <a:rPr lang="ru-RU" dirty="0"/>
              <a:t>может содействовать расширению рынков экспорта, предоставлять финансовую поддержку экспортерам и улучшать конкурентоспособность национальной продукции</a:t>
            </a:r>
            <a:r>
              <a:rPr lang="ru-RU" dirty="0" smtClean="0"/>
              <a:t>.</a:t>
            </a:r>
          </a:p>
          <a:p>
            <a:r>
              <a:rPr lang="ru-RU" dirty="0"/>
              <a:t>В завершении работы хотелось бы отметить, что проблема, которая была поставлена, изучена, рассмотрена с разных сторон и, я считаю, что смог найти верное решение. Первая и вторая гипотезы подтвердились на примерах и изученных материалах. Все поставленные задачи </a:t>
            </a:r>
            <a:r>
              <a:rPr lang="ru-RU" dirty="0" smtClean="0"/>
              <a:t>выполнены. Цель </a:t>
            </a:r>
            <a:r>
              <a:rPr lang="ru-RU" dirty="0"/>
              <a:t>проекта тоже достигнута, я изучил и проанализировал страны с автаркичными режимами из разных эпох, в итоге доказав её актуальность в реалиях современной </a:t>
            </a:r>
            <a:r>
              <a:rPr lang="ru-RU" dirty="0" smtClean="0"/>
              <a:t>России. Я </a:t>
            </a:r>
            <a:r>
              <a:rPr lang="ru-RU" dirty="0"/>
              <a:t>считаю, что тема моего проекта, доказав свою состоятельность, имеет перспективы для дальнейшего изучения и применения на практике.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207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711200" y="260649"/>
            <a:ext cx="7924800" cy="5767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 smtClean="0"/>
              <a:t>			  </a:t>
            </a:r>
            <a:r>
              <a:rPr lang="ru-RU" sz="2800" b="1" dirty="0" smtClean="0"/>
              <a:t> ВВЕДЕНИЕ</a:t>
            </a:r>
          </a:p>
          <a:p>
            <a:pPr marL="0" indent="0">
              <a:buNone/>
            </a:pPr>
            <a:r>
              <a:rPr lang="ru-RU" sz="2800" dirty="0" smtClean="0"/>
              <a:t>Ц</a:t>
            </a:r>
            <a:r>
              <a:rPr lang="en-US" sz="2800" dirty="0"/>
              <a:t>e</a:t>
            </a:r>
            <a:r>
              <a:rPr lang="ru-RU" sz="2800" dirty="0"/>
              <a:t>ль </a:t>
            </a:r>
            <a:r>
              <a:rPr lang="ru-RU" sz="2800" dirty="0" smtClean="0"/>
              <a:t>проекта:</a:t>
            </a:r>
            <a:endParaRPr lang="ru-RU" sz="2800" dirty="0"/>
          </a:p>
          <a:p>
            <a:pPr marL="0" indent="0">
              <a:buNone/>
            </a:pPr>
            <a:r>
              <a:rPr lang="ru-RU" sz="1600" dirty="0"/>
              <a:t>изучение политики автаркии в исторической перспективе, определение её актуальности для современного развития страны.</a:t>
            </a:r>
          </a:p>
          <a:p>
            <a:pPr marL="0" indent="0">
              <a:buNone/>
            </a:pPr>
            <a:r>
              <a:rPr lang="ru-RU" sz="2800" dirty="0"/>
              <a:t>З</a:t>
            </a:r>
            <a:r>
              <a:rPr lang="en-US" sz="2800" dirty="0"/>
              <a:t>a</a:t>
            </a:r>
            <a:r>
              <a:rPr lang="ru-RU" sz="2800" dirty="0"/>
              <a:t>д</a:t>
            </a:r>
            <a:r>
              <a:rPr lang="en-US" sz="2800" dirty="0"/>
              <a:t>a</a:t>
            </a:r>
            <a:r>
              <a:rPr lang="ru-RU" sz="2800" dirty="0"/>
              <a:t>чи иссл</a:t>
            </a:r>
            <a:r>
              <a:rPr lang="en-US" sz="2800" dirty="0"/>
              <a:t>e</a:t>
            </a:r>
            <a:r>
              <a:rPr lang="ru-RU" sz="2800" dirty="0"/>
              <a:t>д</a:t>
            </a:r>
            <a:r>
              <a:rPr lang="en-US" sz="2800" dirty="0"/>
              <a:t>o</a:t>
            </a:r>
            <a:r>
              <a:rPr lang="ru-RU" sz="2800" dirty="0"/>
              <a:t>в</a:t>
            </a:r>
            <a:r>
              <a:rPr lang="en-US" sz="2800" dirty="0"/>
              <a:t>a</a:t>
            </a:r>
            <a:r>
              <a:rPr lang="ru-RU" sz="2800" dirty="0"/>
              <a:t>ния</a:t>
            </a:r>
            <a:r>
              <a:rPr lang="ru-RU" sz="2800" dirty="0" smtClean="0"/>
              <a:t>:</a:t>
            </a:r>
          </a:p>
          <a:p>
            <a:pPr marL="0" indent="0">
              <a:buNone/>
            </a:pPr>
            <a:r>
              <a:rPr lang="ru-RU" sz="1600" dirty="0" smtClean="0"/>
              <a:t>1. Изучить </a:t>
            </a:r>
            <a:r>
              <a:rPr lang="ru-RU" sz="1600" dirty="0"/>
              <a:t>теоритическую сторону автаркии и происхождение этого термина.</a:t>
            </a:r>
          </a:p>
          <a:p>
            <a:pPr marL="0" indent="0">
              <a:buNone/>
            </a:pPr>
            <a:r>
              <a:rPr lang="ru-RU" sz="1600" dirty="0" smtClean="0"/>
              <a:t>2. Ознакомиться </a:t>
            </a:r>
            <a:r>
              <a:rPr lang="ru-RU" sz="1600" dirty="0"/>
              <a:t>с развитием автаркичных режимов в разные исторические эпохи.</a:t>
            </a:r>
          </a:p>
          <a:p>
            <a:pPr marL="0" indent="0">
              <a:buNone/>
            </a:pPr>
            <a:r>
              <a:rPr lang="ru-RU" sz="1600" dirty="0" smtClean="0"/>
              <a:t>3. Проанализировать</a:t>
            </a:r>
            <a:r>
              <a:rPr lang="ru-RU" sz="1600" dirty="0"/>
              <a:t>, как функционируют автаркичные страны в 21-м веке.</a:t>
            </a:r>
          </a:p>
          <a:p>
            <a:pPr marL="0" indent="0">
              <a:buNone/>
            </a:pPr>
            <a:r>
              <a:rPr lang="ru-RU" sz="1600" dirty="0" smtClean="0"/>
              <a:t>4. Спроецировать </a:t>
            </a:r>
            <a:r>
              <a:rPr lang="ru-RU" sz="1600" dirty="0"/>
              <a:t>автаркичный тип экономического устройства на Россию в нынешний исторический период.</a:t>
            </a:r>
          </a:p>
          <a:p>
            <a:pPr marL="0" indent="0">
              <a:buNone/>
            </a:pPr>
            <a:r>
              <a:rPr lang="ru-RU" sz="1600" dirty="0" smtClean="0"/>
              <a:t>5. Спрогнозировать </a:t>
            </a:r>
            <a:r>
              <a:rPr lang="ru-RU" sz="1600" dirty="0"/>
              <a:t>наиболее прагматичный способ реализации возможностей российской экономики.</a:t>
            </a:r>
          </a:p>
          <a:p>
            <a:pPr marL="0" indent="0">
              <a:buNone/>
            </a:pPr>
            <a:endParaRPr lang="ru-RU" sz="1600" dirty="0" smtClean="0"/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000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09600" y="764704"/>
            <a:ext cx="7924800" cy="518457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 smtClean="0"/>
              <a:t>A</a:t>
            </a:r>
            <a:r>
              <a:rPr lang="ru-RU" sz="2800" dirty="0" smtClean="0"/>
              <a:t>ктуальнность</a:t>
            </a:r>
            <a:endParaRPr lang="ru-RU" sz="2800" dirty="0"/>
          </a:p>
          <a:p>
            <a:r>
              <a:rPr lang="ru-RU" dirty="0"/>
              <a:t>Российская Федерация находится на перепутье, и, избранная в ближайшие несколько лет дорога, будет иметь долговременные последствия. Основной сферой разногласий в стране (как между обычными людьми, так и между специалистами) стала экономика: какой путь выбрать? От того, удачно ли проводится экономическая политика государства, зависит благополучие всех слоёв, любая ошибка может повлечь за собой спад производства, рост безработицы, протесты, взрывоопасную обстановку в обществе. Людям, принимающим решения в этой сфере, необходимо учитывать опыт прошлых лет, следить за новыми мировыми тенденциями, и правильно прогнозировать, в каком направлении будет развиваться мировой рынок. Путей, которые могут быть сейчас выбраны, множество, но что последует за выбором одного из них? Выбрав путь отказа от собственного экономического и промышленного развития, наша страна потеряет экономический суверенитет, то есть, вынуждена будет идти на поводу у более развитых конкурентов, не имея права голоса, за чем последует утрата независимости. С другой стороны – закрывшись от всего внешнего мира, обособившись и полностью перейдя исключительно на свою продукцию, может начаться дефицит товаров, повышение цен, технологическое отставание. Насколько сильно надо вмешиваться государству в рыночные отношения? Всё это надо учитывать политикам и ведущим экономистам, нашей страны, определяя вектор экономического развития. Этот проект направлен на раскрытие проблемы, затрагивающий абсолютно каждого человека, планирующего жить в России. Автаркия – это одна из перспективных идей строительства экономики.</a:t>
            </a:r>
          </a:p>
        </p:txBody>
      </p:sp>
    </p:spTree>
    <p:extLst>
      <p:ext uri="{BB962C8B-B14F-4D97-AF65-F5344CB8AC3E}">
        <p14:creationId xmlns:p14="http://schemas.microsoft.com/office/powerpoint/2010/main" val="2798731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2800" dirty="0" smtClean="0"/>
              <a:t>ГЛАВА 1.</a:t>
            </a:r>
            <a:r>
              <a:rPr lang="ru-RU" sz="2000" dirty="0" smtClean="0"/>
              <a:t/>
            </a:r>
            <a:br>
              <a:rPr lang="ru-RU" sz="2000" dirty="0" smtClean="0"/>
            </a:br>
            <a:r>
              <a:rPr lang="ru-RU" sz="2000" dirty="0" smtClean="0"/>
              <a:t>Что такое </a:t>
            </a:r>
            <a:r>
              <a:rPr lang="ru-RU" sz="2000" dirty="0"/>
              <a:t>а</a:t>
            </a:r>
            <a:r>
              <a:rPr lang="ru-RU" sz="2000" dirty="0" smtClean="0"/>
              <a:t>втаркия?</a:t>
            </a:r>
            <a:endParaRPr lang="ru-RU" sz="20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221" y="1600200"/>
            <a:ext cx="7203558" cy="4114800"/>
          </a:xfrm>
        </p:spPr>
      </p:pic>
    </p:spTree>
    <p:extLst>
      <p:ext uri="{BB962C8B-B14F-4D97-AF65-F5344CB8AC3E}">
        <p14:creationId xmlns:p14="http://schemas.microsoft.com/office/powerpoint/2010/main" val="2649618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634082"/>
          </a:xfrm>
        </p:spPr>
        <p:txBody>
          <a:bodyPr/>
          <a:lstStyle/>
          <a:p>
            <a:r>
              <a:rPr lang="ru-RU" sz="1400" dirty="0" smtClean="0"/>
              <a:t>Автаркия – это замкнутая, независима от внешнего мира экономическая система, и характеристика самодостаточности общества, экономики, государства.</a:t>
            </a:r>
            <a:endParaRPr lang="ru-RU" sz="1400" dirty="0"/>
          </a:p>
        </p:txBody>
      </p:sp>
      <p:sp>
        <p:nvSpPr>
          <p:cNvPr id="5" name="Текст 4"/>
          <p:cNvSpPr>
            <a:spLocks noGrp="1"/>
          </p:cNvSpPr>
          <p:nvPr>
            <p:ph type="body" idx="1"/>
          </p:nvPr>
        </p:nvSpPr>
        <p:spPr>
          <a:xfrm>
            <a:off x="611560" y="1124744"/>
            <a:ext cx="3733800" cy="574675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Фридрих Лист – автор книги «Автаркия больших пространств»</a:t>
            </a:r>
            <a:endParaRPr lang="ru-RU" dirty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3"/>
          </p:nvPr>
        </p:nvSpPr>
        <p:spPr>
          <a:xfrm>
            <a:off x="4788024" y="1124744"/>
            <a:ext cx="3733800" cy="574675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Фридрих Хайек – </a:t>
            </a:r>
            <a:r>
              <a:rPr lang="ru-RU" dirty="0"/>
              <a:t>автор книги </a:t>
            </a:r>
            <a:r>
              <a:rPr lang="ru-RU" dirty="0" smtClean="0"/>
              <a:t>«</a:t>
            </a:r>
            <a:r>
              <a:rPr lang="ru-RU" dirty="0"/>
              <a:t>Дорога к рабству»</a:t>
            </a:r>
          </a:p>
        </p:txBody>
      </p:sp>
      <p:pic>
        <p:nvPicPr>
          <p:cNvPr id="9" name="Объект 8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44824"/>
            <a:ext cx="3550386" cy="3505200"/>
          </a:xfrm>
        </p:spPr>
      </p:pic>
      <p:pic>
        <p:nvPicPr>
          <p:cNvPr id="10" name="Объект 9"/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1844824"/>
            <a:ext cx="2804160" cy="3505200"/>
          </a:xfrm>
        </p:spPr>
      </p:pic>
    </p:spTree>
    <p:extLst>
      <p:ext uri="{BB962C8B-B14F-4D97-AF65-F5344CB8AC3E}">
        <p14:creationId xmlns:p14="http://schemas.microsoft.com/office/powerpoint/2010/main" val="1942864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611560" y="116632"/>
            <a:ext cx="7924800" cy="1656184"/>
          </a:xfrm>
        </p:spPr>
        <p:txBody>
          <a:bodyPr/>
          <a:lstStyle/>
          <a:p>
            <a:pPr algn="ctr"/>
            <a:r>
              <a:rPr lang="ru-RU" sz="2800" dirty="0" smtClean="0"/>
              <a:t>Глава 2.</a:t>
            </a: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 smtClean="0"/>
              <a:t>Историческое развитие автаркичных государств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sz="1800" dirty="0" smtClean="0"/>
              <a:t>Автаркии в древнем мире</a:t>
            </a:r>
            <a:endParaRPr lang="ru-RU" dirty="0"/>
          </a:p>
        </p:txBody>
      </p:sp>
      <p:pic>
        <p:nvPicPr>
          <p:cNvPr id="9" name="Объект 8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772816"/>
            <a:ext cx="6696744" cy="4054574"/>
          </a:xfrm>
        </p:spPr>
      </p:pic>
    </p:spTree>
    <p:extLst>
      <p:ext uri="{BB962C8B-B14F-4D97-AF65-F5344CB8AC3E}">
        <p14:creationId xmlns:p14="http://schemas.microsoft.com/office/powerpoint/2010/main" val="285207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sz="quarter" idx="13"/>
          </p:nvPr>
        </p:nvSpPr>
        <p:spPr>
          <a:xfrm>
            <a:off x="611560" y="1772816"/>
            <a:ext cx="3733800" cy="4114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2000" dirty="0" smtClean="0"/>
              <a:t>Автаркия средних веков.</a:t>
            </a:r>
            <a:r>
              <a:rPr lang="ru-RU" sz="2000" dirty="0"/>
              <a:t/>
            </a:r>
            <a:br>
              <a:rPr lang="ru-RU" sz="2000" dirty="0"/>
            </a:br>
            <a:r>
              <a:rPr lang="ru-RU" sz="1400" dirty="0"/>
              <a:t>Средние века – период истории Западной Европы между падением Римской империи и началом Возрождения, характеризующийся феодализмом, религиозностью и культурным развитием.</a:t>
            </a:r>
            <a:r>
              <a:rPr lang="ru-RU" sz="2000" dirty="0"/>
              <a:t/>
            </a:r>
            <a:br>
              <a:rPr lang="ru-RU" sz="2000" dirty="0"/>
            </a:br>
            <a:endParaRPr lang="ru-RU" sz="1400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412776"/>
            <a:ext cx="5860756" cy="4371147"/>
          </a:xfrm>
        </p:spPr>
      </p:pic>
    </p:spTree>
    <p:extLst>
      <p:ext uri="{BB962C8B-B14F-4D97-AF65-F5344CB8AC3E}">
        <p14:creationId xmlns:p14="http://schemas.microsoft.com/office/powerpoint/2010/main" val="580124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1560" y="332656"/>
            <a:ext cx="7885113" cy="1362075"/>
          </a:xfrm>
        </p:spPr>
        <p:txBody>
          <a:bodyPr/>
          <a:lstStyle/>
          <a:p>
            <a:pPr algn="ctr"/>
            <a:r>
              <a:rPr lang="ru-RU" sz="2000" dirty="0" smtClean="0"/>
              <a:t>Автаркия </a:t>
            </a:r>
            <a:r>
              <a:rPr lang="ru-RU" sz="2000" dirty="0"/>
              <a:t>нового </a:t>
            </a:r>
            <a:r>
              <a:rPr lang="ru-RU" sz="2000" dirty="0" smtClean="0"/>
              <a:t>времени</a:t>
            </a:r>
            <a:r>
              <a:rPr lang="ru-RU" sz="2000" dirty="0"/>
              <a:t/>
            </a:r>
            <a:br>
              <a:rPr lang="ru-RU" sz="2000" dirty="0"/>
            </a:br>
            <a:r>
              <a:rPr lang="ru-RU" sz="1400" dirty="0"/>
              <a:t>Эпоха нового времени характеризуется быстрым развитием технологий, глобализацией и увеличением скорости обмена информацией.</a:t>
            </a:r>
            <a:br>
              <a:rPr lang="ru-RU" sz="1400" dirty="0"/>
            </a:br>
            <a:r>
              <a:rPr lang="ru-RU" sz="1400" dirty="0"/>
              <a:t>20 век – эпоха перегибов, перемен и прорывов во всех сферах жизни человечества.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484784"/>
            <a:ext cx="5112568" cy="3167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5450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2000" dirty="0" smtClean="0"/>
              <a:t>20 век</a:t>
            </a:r>
            <a:r>
              <a:rPr lang="ru-RU" sz="1600" dirty="0" smtClean="0"/>
              <a:t/>
            </a:r>
            <a:br>
              <a:rPr lang="ru-RU" sz="1600" dirty="0" smtClean="0"/>
            </a:br>
            <a:r>
              <a:rPr lang="ru-RU" sz="1600" dirty="0" smtClean="0"/>
              <a:t>20 </a:t>
            </a:r>
            <a:r>
              <a:rPr lang="ru-RU" sz="1600" dirty="0"/>
              <a:t>век – эпоха перегибов, перемен и прорывов во всех сферах жизни человечества</a:t>
            </a:r>
            <a:r>
              <a:rPr lang="ru-RU" sz="1600" dirty="0" smtClean="0"/>
              <a:t>.</a:t>
            </a:r>
            <a:br>
              <a:rPr lang="ru-RU" sz="1600" dirty="0" smtClean="0"/>
            </a:br>
            <a:endParaRPr lang="ru-RU" sz="1600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412776"/>
            <a:ext cx="6645677" cy="4223326"/>
          </a:xfrm>
        </p:spPr>
      </p:pic>
    </p:spTree>
    <p:extLst>
      <p:ext uri="{BB962C8B-B14F-4D97-AF65-F5344CB8AC3E}">
        <p14:creationId xmlns:p14="http://schemas.microsoft.com/office/powerpoint/2010/main" val="2303377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Горизонт">
  <a:themeElements>
    <a:clrScheme name="Горизонт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Горизонт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Горизонт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284</TotalTime>
  <Words>619</Words>
  <Application>Microsoft Office PowerPoint</Application>
  <PresentationFormat>Экран (4:3)</PresentationFormat>
  <Paragraphs>37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Горизонт</vt:lpstr>
      <vt:lpstr>Автаркия – Будущее российской экономики?</vt:lpstr>
      <vt:lpstr>Презентация PowerPoint</vt:lpstr>
      <vt:lpstr>Презентация PowerPoint</vt:lpstr>
      <vt:lpstr>ГЛАВА 1. Что такое автаркия?</vt:lpstr>
      <vt:lpstr>Автаркия – это замкнутая, независима от внешнего мира экономическая система, и характеристика самодостаточности общества, экономики, государства.</vt:lpstr>
      <vt:lpstr>Глава 2. Историческое развитие автаркичных государств Автаркии в древнем мире</vt:lpstr>
      <vt:lpstr>Автаркия средних веков. Средние века – период истории Западной Европы между падением Римской империи и началом Возрождения, характеризующийся феодализмом, религиозностью и культурным развитием. </vt:lpstr>
      <vt:lpstr>Автаркия нового времени Эпоха нового времени характеризуется быстрым развитием технологий, глобализацией и увеличением скорости обмена информацией. 20 век – эпоха перегибов, перемен и прорывов во всех сферах жизни человечества.</vt:lpstr>
      <vt:lpstr>20 век 20 век – эпоха перегибов, перемен и прорывов во всех сферах жизни человечества. </vt:lpstr>
      <vt:lpstr>Глава 3. Автаркии в 21 веке.</vt:lpstr>
      <vt:lpstr>КНДР и Венесуэла</vt:lpstr>
      <vt:lpstr>Глава 4. Автаркия – будущее России? Сильная Россия со своими целями и правами западное сообщество, на которое мы в основном ориентировались, не устраивает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Рaсстрeл сeмьи Рoмaнoвых</dc:title>
  <dc:creator>filat</dc:creator>
  <cp:lastModifiedBy>user</cp:lastModifiedBy>
  <cp:revision>25</cp:revision>
  <dcterms:created xsi:type="dcterms:W3CDTF">2023-03-12T15:27:49Z</dcterms:created>
  <dcterms:modified xsi:type="dcterms:W3CDTF">2024-03-17T07:14:51Z</dcterms:modified>
</cp:coreProperties>
</file>

<file path=docProps/thumbnail.jpeg>
</file>